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C1138BF-4C4F-4146-8741-50BC144F617A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5560" cy="3759840"/>
          </a:xfrm>
          <a:prstGeom prst="rect">
            <a:avLst/>
          </a:prstGeom>
          <a:ln w="0">
            <a:noFill/>
          </a:ln>
        </p:spPr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5680" cy="451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4399200" y="9555480"/>
            <a:ext cx="336096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6C27BEF2-F42E-4C43-8BA2-2EF4C2612B26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040" cy="3760200"/>
          </a:xfrm>
          <a:prstGeom prst="rect">
            <a:avLst/>
          </a:prstGeom>
          <a:ln w="0">
            <a:noFill/>
          </a:ln>
        </p:spPr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5680" cy="451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CustomShape 3"/>
          <p:cNvSpPr/>
          <p:nvPr/>
        </p:nvSpPr>
        <p:spPr>
          <a:xfrm>
            <a:off x="4399200" y="9555480"/>
            <a:ext cx="336096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AEA76932-D467-4CCE-9F35-2D04E3B702E4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040" cy="3760200"/>
          </a:xfrm>
          <a:prstGeom prst="rect">
            <a:avLst/>
          </a:prstGeom>
          <a:ln w="0">
            <a:noFill/>
          </a:ln>
        </p:spPr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5680" cy="451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CustomShape 3"/>
          <p:cNvSpPr/>
          <p:nvPr/>
        </p:nvSpPr>
        <p:spPr>
          <a:xfrm>
            <a:off x="4399200" y="9555480"/>
            <a:ext cx="336096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86622EF2-15F6-4448-BFEA-6761594149F7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2040" cy="3760200"/>
          </a:xfrm>
          <a:prstGeom prst="rect">
            <a:avLst/>
          </a:prstGeom>
          <a:ln w="0">
            <a:noFill/>
          </a:ln>
        </p:spPr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5680" cy="451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CustomShape 3"/>
          <p:cNvSpPr/>
          <p:nvPr/>
        </p:nvSpPr>
        <p:spPr>
          <a:xfrm>
            <a:off x="4399200" y="9555480"/>
            <a:ext cx="336096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D49C3E60-5B84-4A47-9644-7BA90CD5096B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5560" cy="3759840"/>
          </a:xfrm>
          <a:prstGeom prst="rect">
            <a:avLst/>
          </a:prstGeom>
          <a:ln w="0">
            <a:noFill/>
          </a:ln>
        </p:spPr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5680" cy="451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CustomShape 3"/>
          <p:cNvSpPr/>
          <p:nvPr/>
        </p:nvSpPr>
        <p:spPr>
          <a:xfrm>
            <a:off x="4399200" y="9555480"/>
            <a:ext cx="336096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D6A1B7EE-2B2C-477F-B03C-3DAF535BF74A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65CC697-25D4-45A9-B7BC-BE846559814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A527D85-0C66-4364-A0EF-6B5F5088885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B22C99D-8542-4C98-90CF-8B42F33829E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64420C8-BB82-44B1-A9A5-DC13142BD3D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DF010B7-3399-47AE-9A81-50525832DCE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461832B-AAFD-4534-A5DA-43605CC1085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8A5291B-B09C-4183-A9F4-A986E560F1F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43231CE-D82B-4590-847D-3A4D75634D9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CB98FA3-C051-4926-A450-B1AF2D8DBA4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B3085C6-A055-45FE-847D-BE4F0FFD6D3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2101D2E-B4A2-44AC-956E-F71069EB6BD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A72FC71-2C5E-4490-B13C-9F79B662139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8560807-0BCF-4DC8-8E7D-C46FF11CA32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5BC5AE8-96AE-41BB-8F1A-660F3A1C3F1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1890642-1287-4C0C-8082-03B5915DABB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168F0BC-3BE7-4CAA-BD02-49BAF3AFC75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0077F42-3B63-44B6-AE57-E5DD8861404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25C1493-D642-4819-B95D-D2739956FDE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71E5558-05DB-4917-913B-2F157C3297A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6860853-D3DF-4F54-8E06-C0F79040666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7A99930-4DE1-45E6-833D-AB61D54272F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CA71E13-C5BF-4E7D-A4F9-60EC700C1FB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C353EBA-5775-4586-9665-E2E939A1710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09D8593-0DDE-4738-8321-4A6DE274577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434FF276-48CB-4434-A2A7-B932D4C487D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590FB43-5EFA-4509-9075-F90B4EE1147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0A085F0-B898-4E9A-89E2-84F532BF49B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D77BCF4-CFC9-4CE8-8147-68ACEAAA49B9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BBF7539-1937-43FE-949E-89293407D33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F1A703C-2743-4E69-8AF6-38849317632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257C1E0-0813-4ECC-91DA-11A1067444A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99ECFF6-372A-42BA-A452-3C5B68BD846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9674329-2F4E-411D-9915-F45CCD41800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EB16B47-9BE7-44D3-9D7A-957DAC41028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4BFD00E-FF75-4B9E-943A-D96A5633454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6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E1449E06-5881-4532-B14A-0A9B8DD9AA5B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9920" cy="55980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5760" cy="51192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5920" cy="35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39080" cy="68479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20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mailto:MOOC@Home" TargetMode="External"/><Relationship Id="rId2" Type="http://schemas.openxmlformats.org/officeDocument/2006/relationships/hyperlink" Target="mailto:MOOC@Home" TargetMode="External"/><Relationship Id="rId3" Type="http://schemas.openxmlformats.org/officeDocument/2006/relationships/hyperlink" Target="mailto:MOOC@Home" TargetMode="External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59000" cy="114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59000" cy="236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35520" y="7718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335520" y="126828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6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1720" cy="1611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35520" y="771840"/>
            <a:ext cx="1074312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335520" y="1602720"/>
            <a:ext cx="10743120" cy="469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377720"/>
            <a:ext cx="10743120" cy="188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Rechteck: abgerundete Ecken 4"/>
          <p:cNvSpPr/>
          <p:nvPr/>
        </p:nvSpPr>
        <p:spPr>
          <a:xfrm>
            <a:off x="8617680" y="3367080"/>
            <a:ext cx="2287800" cy="291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2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3720" cy="2158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28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6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7"/>
          <p:cNvSpPr/>
          <p:nvPr/>
        </p:nvSpPr>
        <p:spPr>
          <a:xfrm>
            <a:off x="335520" y="1268280"/>
            <a:ext cx="1074348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CustomShape 8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0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0840" cy="3557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9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CustomShape 10"/>
          <p:cNvSpPr/>
          <p:nvPr/>
        </p:nvSpPr>
        <p:spPr>
          <a:xfrm>
            <a:off x="335520" y="1268280"/>
            <a:ext cx="596340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CustomShape 11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4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0880" cy="3666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2"/>
          <p:cNvSpPr/>
          <p:nvPr/>
        </p:nvSpPr>
        <p:spPr>
          <a:xfrm>
            <a:off x="335520" y="764640"/>
            <a:ext cx="10743480" cy="49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CustomShape 13"/>
          <p:cNvSpPr/>
          <p:nvPr/>
        </p:nvSpPr>
        <p:spPr>
          <a:xfrm>
            <a:off x="335520" y="1268280"/>
            <a:ext cx="5603400" cy="50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CustomShape 14"/>
          <p:cNvSpPr/>
          <p:nvPr/>
        </p:nvSpPr>
        <p:spPr>
          <a:xfrm>
            <a:off x="432720" y="1148040"/>
            <a:ext cx="10338120" cy="47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8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0880" cy="3666240"/>
          </a:xfrm>
          <a:prstGeom prst="rect">
            <a:avLst/>
          </a:prstGeom>
          <a:ln w="0">
            <a:noFill/>
          </a:ln>
        </p:spPr>
      </p:pic>
      <p:sp>
        <p:nvSpPr>
          <p:cNvPr id="369" name=""/>
          <p:cNvSpPr/>
          <p:nvPr/>
        </p:nvSpPr>
        <p:spPr>
          <a:xfrm>
            <a:off x="6400800" y="4451400"/>
            <a:ext cx="1706760" cy="22716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 → You do not have to register as a guest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5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16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You do not have to register as a guest student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736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7360" cy="502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35520" y="126828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6285600" y="2132640"/>
            <a:ext cx="512640" cy="4924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4089960" y="2247480"/>
            <a:ext cx="22809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Joseph Tainter.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Collapse of Complex Societies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(1988).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39880" cy="50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1268640"/>
            <a:ext cx="10743120" cy="503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0600" cy="2914200"/>
            <a:chOff x="346680" y="2417760"/>
            <a:chExt cx="3630600" cy="291420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5920" cy="2167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0600" cy="672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0600" cy="672120"/>
            <a:chOff x="3659400" y="4659840"/>
            <a:chExt cx="3630600" cy="67212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0600" cy="672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89120" cy="216720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19640" cy="67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22" t="7039" r="23511" b="0"/>
          <a:stretch/>
        </p:blipFill>
        <p:spPr>
          <a:xfrm>
            <a:off x="4647600" y="2520000"/>
            <a:ext cx="1830600" cy="201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4892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79320" cy="48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4892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6280" cy="4344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79320" cy="48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4892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6280" cy="4344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79320" cy="48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4892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6280" cy="4344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79320" cy="48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4892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6280" cy="4344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79320" cy="48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3120" cy="49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524628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1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LifeCycle Assessment (LCA)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chemeClr val="dk1"/>
                          </a:solidFill>
                          <a:uFillTx/>
                          <a:latin typeface="DejaVu Sans"/>
                          <a:ea typeface="DejaVu Sans"/>
                          <a:hlinkClick r:id="rId2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Ethics and Morals of Sustainability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(Flipped Classroom → </a:t>
                      </a:r>
                      <a:r>
                        <a:rPr b="1" lang="en-US" sz="1400" spc="-1" strike="noStrike" u="sng">
                          <a:solidFill>
                            <a:srgbClr val="0000ff"/>
                          </a:solidFill>
                          <a:uFillTx/>
                          <a:latin typeface="DejaVu Sans"/>
                          <a:ea typeface="DejaVu Sans"/>
                          <a:hlinkClick r:id="rId3"/>
                        </a:rPr>
                        <a:t>MOOC@Home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 + Live Lecture)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Complex Societies and Technology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L14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7840" cy="35820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825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2024-10-27T18:59:48Z</cp:lastPrinted>
  <dcterms:modified xsi:type="dcterms:W3CDTF">2024-10-30T12:55:14Z</dcterms:modified>
  <cp:revision>3196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